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6" r:id="rId4"/>
    <p:sldId id="262" r:id="rId5"/>
    <p:sldId id="267" r:id="rId6"/>
    <p:sldId id="263" r:id="rId7"/>
    <p:sldId id="264" r:id="rId8"/>
    <p:sldId id="265" r:id="rId9"/>
    <p:sldId id="257" r:id="rId10"/>
    <p:sldId id="258" r:id="rId11"/>
    <p:sldId id="259" r:id="rId12"/>
    <p:sldId id="26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6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3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13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8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27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9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5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62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84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3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39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26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se/url?sa=t&amp;rct=j&amp;q=&amp;esrc=s&amp;source=web&amp;cd=1&amp;cad=rja&amp;uact=8&amp;ved=0CCYQFjAAahUKEwi3jbmM0Y_HAhWHjiwKHRwwA_Y&amp;url=http://www.issibern.ch/PDF-Files/analysis_methods_1_1a.pdf&amp;ei=hsvAVbeyI4edsgGc4IywDw&amp;usg=AFQjCNH_Noxl7sKdn_r6KzrWfOG19Ej3Iw&amp;sig2=xpHlstHFQ1r3cH_VNEGwBw" TargetMode="External"/><Relationship Id="rId4" Type="http://schemas.openxmlformats.org/officeDocument/2006/relationships/hyperlink" Target="http://www.issibern.ch/publications/pdf/sr8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Single s/c boundary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3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Minimum/Maximums Variance Analysis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5" y="1360310"/>
            <a:ext cx="7916332" cy="50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79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27" y="776111"/>
            <a:ext cx="8394919" cy="59303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5001" y="183447"/>
            <a:ext cx="559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Magnetotail diffusion regions (Eastwood et al., 2010, JGR)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17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05001" y="183447"/>
            <a:ext cx="553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Magnetotail diffusion regions (Borg et al., 2012, </a:t>
            </a:r>
            <a:r>
              <a:rPr lang="en-US" dirty="0" err="1" smtClean="0"/>
              <a:t>AnnGeo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223" y="670658"/>
            <a:ext cx="5076459" cy="60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07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1750"/>
            <a:ext cx="8229600" cy="72725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Reconnection diffusion region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3085"/>
            <a:ext cx="9144000" cy="5191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3000" y="6462890"/>
            <a:ext cx="272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[Borg et al, 2012, Ann Geo]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188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878"/>
            <a:ext cx="9144000" cy="60014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76188" y="154001"/>
            <a:ext cx="455104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Reconnection diffusion region</a:t>
            </a:r>
            <a:br>
              <a:rPr lang="en-US" sz="2800" dirty="0" smtClean="0"/>
            </a:br>
            <a:r>
              <a:rPr lang="en-US" dirty="0" smtClean="0"/>
              <a:t>(</a:t>
            </a:r>
            <a:r>
              <a:rPr lang="en-US" dirty="0" err="1" smtClean="0"/>
              <a:t>Markidis</a:t>
            </a:r>
            <a:r>
              <a:rPr lang="en-US" dirty="0" smtClean="0"/>
              <a:t> et al., 2011, JGR)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96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77" y="0"/>
            <a:ext cx="368789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6335" y="6052449"/>
            <a:ext cx="3703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Ion diffusion region, tail reconnection</a:t>
            </a:r>
            <a:br>
              <a:rPr lang="en-US" dirty="0" smtClean="0"/>
            </a:br>
            <a:r>
              <a:rPr lang="en-US" dirty="0" smtClean="0"/>
              <a:t>(Borg et al., 2012, </a:t>
            </a:r>
            <a:r>
              <a:rPr lang="en-US" dirty="0" err="1" smtClean="0"/>
              <a:t>AnGeo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76890" y="2159002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Reconnection jets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67669" y="938627"/>
            <a:ext cx="118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Hall field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73279" y="1530405"/>
            <a:ext cx="2601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normal to current sheet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87390" y="271694"/>
            <a:ext cx="159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reconnecting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87390" y="4738513"/>
            <a:ext cx="93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 waves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67669" y="5398914"/>
            <a:ext cx="1590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 reconnection</a:t>
            </a:r>
          </a:p>
        </p:txBody>
      </p:sp>
    </p:spTree>
    <p:extLst>
      <p:ext uri="{BB962C8B-B14F-4D97-AF65-F5344CB8AC3E}">
        <p14:creationId xmlns:p14="http://schemas.microsoft.com/office/powerpoint/2010/main" val="761721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9588" y="1255987"/>
            <a:ext cx="5048954" cy="3873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44889" y="155222"/>
            <a:ext cx="44759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Asymmetric reconnection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(Tanaka et al., 2008, </a:t>
            </a:r>
            <a:r>
              <a:rPr lang="en-US" dirty="0" err="1" smtClean="0"/>
              <a:t>AnGeo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556" y="1255988"/>
            <a:ext cx="4819427" cy="3808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91670" y="5305782"/>
            <a:ext cx="1576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Hall B field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Does not show </a:t>
            </a:r>
            <a:br>
              <a:rPr lang="en-US" dirty="0" smtClean="0"/>
            </a:br>
            <a:r>
              <a:rPr lang="en-US" dirty="0" err="1" smtClean="0"/>
              <a:t>quadrupolar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structure.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60734" y="5331185"/>
            <a:ext cx="13562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 normal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Strong on </a:t>
            </a:r>
            <a:br>
              <a:rPr lang="en-US" dirty="0" smtClean="0"/>
            </a:br>
            <a:r>
              <a:rPr lang="en-US" dirty="0" err="1" smtClean="0"/>
              <a:t>magnetosph</a:t>
            </a:r>
            <a:endParaRPr lang="en-US" dirty="0" smtClean="0"/>
          </a:p>
          <a:p>
            <a:r>
              <a:rPr lang="en-US" dirty="0" smtClean="0"/>
              <a:t>separatrix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24292" y="5384811"/>
            <a:ext cx="23105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Reconnection jet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observed on magneto-</a:t>
            </a:r>
            <a:br>
              <a:rPr lang="en-US" dirty="0" smtClean="0"/>
            </a:br>
            <a:r>
              <a:rPr lang="en-US" dirty="0" err="1" smtClean="0"/>
              <a:t>spheric</a:t>
            </a:r>
            <a:r>
              <a:rPr lang="en-US" dirty="0" smtClean="0"/>
              <a:t> side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913" y="533966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Density asymmetry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33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36" y="1317977"/>
            <a:ext cx="8163864" cy="4834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7222" y="324556"/>
            <a:ext cx="63477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Ion diffusion region, magnetopause reconnection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(Andr</a:t>
            </a:r>
            <a:r>
              <a:rPr lang="en-US" dirty="0" smtClean="0"/>
              <a:t>é et al, 2010, GRL)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56003" y="609600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2008-03-03 UTC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8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0" y="451556"/>
            <a:ext cx="658310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Ion diffusion region, turbulent reconnection</a:t>
            </a:r>
            <a:br>
              <a:rPr lang="en-US" sz="2800" dirty="0" smtClean="0"/>
            </a:br>
            <a:r>
              <a:rPr lang="en-US" dirty="0" smtClean="0"/>
              <a:t>(</a:t>
            </a:r>
            <a:r>
              <a:rPr lang="en-US" dirty="0" err="1" smtClean="0"/>
              <a:t>Retin</a:t>
            </a:r>
            <a:r>
              <a:rPr lang="en-US" dirty="0" err="1" smtClean="0"/>
              <a:t>ò</a:t>
            </a:r>
            <a:r>
              <a:rPr lang="en-US" dirty="0" smtClean="0"/>
              <a:t> et al, 2007 Nature Phys.)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" y="1566333"/>
            <a:ext cx="3353262" cy="4628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753" y="1397000"/>
            <a:ext cx="5486853" cy="485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76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5" y="0"/>
            <a:ext cx="5715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9000" y="324556"/>
            <a:ext cx="31642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Reconnection jets</a:t>
            </a:r>
          </a:p>
          <a:p>
            <a:r>
              <a:rPr lang="en-US" dirty="0" smtClean="0"/>
              <a:t>(Fu et al., 2013 Nature Phys.)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32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3" y="0"/>
            <a:ext cx="4460827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0003" y="1425222"/>
            <a:ext cx="224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edition 2000</a:t>
            </a:r>
            <a:r>
              <a:rPr lang="en-US" dirty="0"/>
              <a:t> </a:t>
            </a:r>
            <a:r>
              <a:rPr lang="en-US" dirty="0" smtClean="0">
                <a:hlinkClick r:id="rId3"/>
              </a:rPr>
              <a:t>www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09448" y="2398889"/>
            <a:ext cx="3622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Revisited </a:t>
            </a:r>
            <a:r>
              <a:rPr lang="en-US" dirty="0" smtClean="0">
                <a:hlinkClick r:id="rId4"/>
              </a:rPr>
              <a:t>www</a:t>
            </a:r>
            <a:r>
              <a:rPr lang="en-US" dirty="0" smtClean="0"/>
              <a:t>, links to many</a:t>
            </a:r>
          </a:p>
          <a:p>
            <a:r>
              <a:rPr lang="en-US" dirty="0" smtClean="0"/>
              <a:t>Publications using different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05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</TotalTime>
  <Words>133</Words>
  <Application>Microsoft Macintosh PowerPoint</Application>
  <PresentationFormat>On-screen Show (4:3)</PresentationFormat>
  <Paragraphs>30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Lecture 2</vt:lpstr>
      <vt:lpstr>Reconnection diffusion region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Minimum/Maximums Variance Analysis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</dc:title>
  <dc:creator>Microsoft Office User</dc:creator>
  <cp:lastModifiedBy>Microsoft Office User</cp:lastModifiedBy>
  <cp:revision>10</cp:revision>
  <dcterms:created xsi:type="dcterms:W3CDTF">2015-08-04T14:23:00Z</dcterms:created>
  <dcterms:modified xsi:type="dcterms:W3CDTF">2015-08-05T07:44:44Z</dcterms:modified>
</cp:coreProperties>
</file>